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860" r:id="rId3"/>
    <p:sldId id="861" r:id="rId4"/>
    <p:sldId id="862" r:id="rId5"/>
    <p:sldId id="863" r:id="rId6"/>
    <p:sldId id="86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1130246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本文是一篇记叙文。文章主要讲述了年轻人重新拾起母亲辈的爱好</a:t>
            </a:r>
            <a:r>
              <a:rPr lang="en-US" altLang="zh-CN" b="1" dirty="0">
                <a:latin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钩织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并通过具体例子说明钩织的益处和普及性。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422" y="1019897"/>
            <a:ext cx="10629566" cy="1112959"/>
          </a:xfrm>
          <a:prstGeom prst="rect">
            <a:avLst/>
          </a:prstGeom>
        </p:spPr>
      </p:pic>
      <p:pic>
        <p:nvPicPr>
          <p:cNvPr id="5" name="语篇导航-DA.eps" descr="id:21474864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8337" y="2353725"/>
            <a:ext cx="1750301" cy="42720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86525"/>
            <a:ext cx="11485848" cy="507831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Recently,a group of young people have started taking up their mothers’ old hobby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crocheting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钩织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 Zai,22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is a great fan of crocheting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Four years ago,she decided to try the hobby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her surprise,this opened up a new world for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Starting with a blue cup mat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杯垫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 then moved on to small toys,sweaters and more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539750"/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 Zai has now become a crocheting influencer online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 more than a hundred thousand followers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talking about what she likes most about crocheting,she said,“Different from playing with phones,crocheting gives you real results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in your free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5441" y="791578"/>
            <a:ext cx="4039531" cy="53749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 has shown that craft activities make people focus 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they are doing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make people happy after finishing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way,they can help people with stress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years ago,crocheting was a thing for mothers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it has nothing to do with gender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young man who called himself “Professor Mai” was introduced to crocheting while studying for his PhD in London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Sitting in the yarn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纺线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 and making his pieces on a soft sofa,he feels the warmth held in the pieces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is just a hobby to relax,” he told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6280"/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These young crochet lovers now call themselves “the weaver guys and girls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织男织女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 for fun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Through handicraft activities,they are finding a true love for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old was Mo Zai when she decided to try crocheting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Mo Zai like most about crocheting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8582" y="1332142"/>
            <a:ext cx="31117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She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was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eighteen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/>
              <a:t>/18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43918" y="2438267"/>
            <a:ext cx="7207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Crocheting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gives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you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real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results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in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your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free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time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34566" y="292087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can craft activities help with stress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370248"/>
            <a:ext cx="1135097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craft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activities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make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focus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doing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also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make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people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happy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finishing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790814"/>
            <a:ext cx="11485848" cy="2862322"/>
          </a:xfrm>
        </p:spPr>
        <p:txBody>
          <a:bodyPr/>
          <a:lstStyle/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“the weaver guys and girls” find a true love for life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like to try crocheting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or why not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</a:p>
          <a:p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478582" y="2381723"/>
            <a:ext cx="41978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Through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handicraft</a:t>
            </a:r>
            <a:r>
              <a:rPr lang="en-US" altLang="zh-CN" sz="2400" dirty="0">
                <a:ea typeface="楷体" panose="02010609060101010101" pitchFamily="49" charset="-122"/>
              </a:rPr>
              <a:t> </a:t>
            </a:r>
            <a:r>
              <a:rPr lang="en-US" altLang="zh-CN" sz="2400" dirty="0"/>
              <a:t>activities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52228" y="3369326"/>
            <a:ext cx="1143161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Yes,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’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like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crocheting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can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bring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sense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achievement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477</Words>
  <Application>Microsoft Office PowerPoint</Application>
  <PresentationFormat>自定义</PresentationFormat>
  <Paragraphs>25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462</cp:revision>
  <dcterms:created xsi:type="dcterms:W3CDTF">2020-11-06T05:24:00Z</dcterms:created>
  <dcterms:modified xsi:type="dcterms:W3CDTF">2025-09-16T03:28:33Z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